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2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5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75" d="100"/>
          <a:sy n="75" d="100"/>
        </p:scale>
        <p:origin x="-124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Презентация </a:t>
            </a:r>
            <a:r>
              <a:rPr lang="ru-RU" sz="6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6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6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</a:t>
            </a:r>
            <a:r>
              <a:rPr lang="ru-RU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тему: </a:t>
            </a:r>
            <a:br>
              <a:rPr lang="ru-RU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 Уральские самоцветы»</a:t>
            </a:r>
          </a:p>
        </p:txBody>
      </p:sp>
    </p:spTree>
    <p:extLst>
      <p:ext uri="{BB962C8B-B14F-4D97-AF65-F5344CB8AC3E}">
        <p14:creationId xmlns:p14="http://schemas.microsoft.com/office/powerpoint/2010/main" val="5300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Академик А. Е. Ферсман – человек внесший неоценимый вклад в историю освоения и развития добычи уральских самоцветов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9" t="3927" r="56943" b="49211"/>
          <a:stretch/>
        </p:blipFill>
        <p:spPr>
          <a:xfrm>
            <a:off x="6151563" y="3068638"/>
            <a:ext cx="2992437" cy="3376612"/>
          </a:xfrm>
        </p:spPr>
      </p:pic>
    </p:spTree>
    <p:extLst>
      <p:ext uri="{BB962C8B-B14F-4D97-AF65-F5344CB8AC3E}">
        <p14:creationId xmlns:p14="http://schemas.microsoft.com/office/powerpoint/2010/main" val="14973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Рождение самоцветов.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67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Кристаллы </a:t>
            </a:r>
            <a:r>
              <a:rPr lang="ru-RU" dirty="0" err="1" smtClean="0"/>
              <a:t>фторапатита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06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Кристалл берилла.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Топаз «Победа»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69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 </a:t>
            </a:r>
            <a:r>
              <a:rPr lang="ru-RU" dirty="0" err="1" smtClean="0"/>
              <a:t>спессартина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33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 берилла.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Кристалл берилла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04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44824"/>
            <a:ext cx="6034617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 кварца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9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6034617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 </a:t>
            </a:r>
            <a:r>
              <a:rPr lang="ru-RU" dirty="0" err="1" smtClean="0"/>
              <a:t>эльбаита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57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 </a:t>
            </a:r>
            <a:r>
              <a:rPr lang="ru-RU" dirty="0" err="1" smtClean="0"/>
              <a:t>фторапатит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6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Скелетный кристалл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26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00808"/>
            <a:ext cx="6034617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Аметист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Дофинейский</a:t>
            </a:r>
            <a:r>
              <a:rPr lang="ru-RU" dirty="0" smtClean="0"/>
              <a:t> двойник кварца-мориона.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25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Сросток кристаллов альбита-</a:t>
            </a:r>
            <a:r>
              <a:rPr lang="ru-RU" dirty="0" err="1" smtClean="0"/>
              <a:t>клевеландита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2674938"/>
            <a:ext cx="4601633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Подземные </a:t>
            </a:r>
            <a:r>
              <a:rPr lang="ru-RU" dirty="0" smtClean="0"/>
              <a:t>работы в поисках самоцветов.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84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Спасибо за внимание!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3886200"/>
            <a:ext cx="3992488" cy="249512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Выполнила презентацию 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ученица 8 класса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Рузавина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Ангелина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798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</TotalTime>
  <Words>75</Words>
  <Application>Microsoft Office PowerPoint</Application>
  <PresentationFormat>Экран (4:3)</PresentationFormat>
  <Paragraphs>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Презентация  на тему:  « Уральские самоцветы»</vt:lpstr>
      <vt:lpstr>Академик А. Е. Ферсман – человек внесший неоценимый вклад в историю освоения и развития добычи уральских самоцветов</vt:lpstr>
      <vt:lpstr>Рождение самоцветов.</vt:lpstr>
      <vt:lpstr>Кристаллы фторапатита.</vt:lpstr>
      <vt:lpstr>Кристалл берилла.</vt:lpstr>
      <vt:lpstr>Топаз «Победа»</vt:lpstr>
      <vt:lpstr>Кристалл спессартина.</vt:lpstr>
      <vt:lpstr>Кристалл берилла.</vt:lpstr>
      <vt:lpstr>Кристалл берилла</vt:lpstr>
      <vt:lpstr>Кристалл кварца</vt:lpstr>
      <vt:lpstr>Кристалл эльбаита</vt:lpstr>
      <vt:lpstr>Кристалл фторапатит</vt:lpstr>
      <vt:lpstr>Скелетный кристалл</vt:lpstr>
      <vt:lpstr>Аметист</vt:lpstr>
      <vt:lpstr>Дофинейский двойник кварца-мориона.</vt:lpstr>
      <vt:lpstr>Сросток кристаллов альбита-клевеландита.</vt:lpstr>
      <vt:lpstr>Подземные работы в поисках самоцветов.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</dc:creator>
  <cp:lastModifiedBy>11</cp:lastModifiedBy>
  <cp:revision>5</cp:revision>
  <dcterms:created xsi:type="dcterms:W3CDTF">2017-02-15T09:54:55Z</dcterms:created>
  <dcterms:modified xsi:type="dcterms:W3CDTF">2017-02-16T04:22:17Z</dcterms:modified>
</cp:coreProperties>
</file>